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374100" cy="15113000"/>
  <p:notesSz cx="6858000" cy="9144000"/>
  <p:embeddedFontLst>
    <p:embeddedFont>
      <p:font typeface="Montserrat Light Italics" panose="020B0604020202020204" charset="0"/>
      <p:regular r:id="rId3"/>
    </p:embeddedFont>
    <p:embeddedFont>
      <p:font typeface="Playfair Display Bold Italics"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7" userDrawn="1">
          <p15:clr>
            <a:srgbClr val="A4A3A4"/>
          </p15:clr>
        </p15:guide>
        <p15:guide id="2" pos="4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1" d="100"/>
          <a:sy n="31" d="100"/>
        </p:scale>
        <p:origin x="1362" y="78"/>
      </p:cViewPr>
      <p:guideLst>
        <p:guide orient="horz" pos="1527"/>
        <p:guide pos="407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917" y="1506361"/>
            <a:ext cx="10992394" cy="1039412"/>
          </a:xfrm>
        </p:spPr>
        <p:txBody>
          <a:bodyPr/>
          <a:lstStyle/>
          <a:p>
            <a:r>
              <a:rPr lang="en-US"/>
              <a:t>Click to edit Master title style</a:t>
            </a:r>
          </a:p>
        </p:txBody>
      </p:sp>
      <p:sp>
        <p:nvSpPr>
          <p:cNvPr id="3" name="Subtitle 2"/>
          <p:cNvSpPr>
            <a:spLocks noGrp="1"/>
          </p:cNvSpPr>
          <p:nvPr>
            <p:ph type="subTitle" idx="1"/>
          </p:nvPr>
        </p:nvSpPr>
        <p:spPr>
          <a:xfrm>
            <a:off x="1939834" y="2747818"/>
            <a:ext cx="9052560" cy="1239212"/>
          </a:xfrm>
        </p:spPr>
        <p:txBody>
          <a:bodyPr/>
          <a:lstStyle>
            <a:lvl1pPr marL="0" indent="0" algn="ctr">
              <a:buNone/>
              <a:defRPr>
                <a:solidFill>
                  <a:schemeClr val="tx1">
                    <a:tint val="75000"/>
                  </a:schemeClr>
                </a:solidFill>
              </a:defRPr>
            </a:lvl1pPr>
            <a:lvl2pPr marL="323303" indent="0" algn="ctr">
              <a:buNone/>
              <a:defRPr>
                <a:solidFill>
                  <a:schemeClr val="tx1">
                    <a:tint val="75000"/>
                  </a:schemeClr>
                </a:solidFill>
              </a:defRPr>
            </a:lvl2pPr>
            <a:lvl3pPr marL="646605" indent="0" algn="ctr">
              <a:buNone/>
              <a:defRPr>
                <a:solidFill>
                  <a:schemeClr val="tx1">
                    <a:tint val="75000"/>
                  </a:schemeClr>
                </a:solidFill>
              </a:defRPr>
            </a:lvl3pPr>
            <a:lvl4pPr marL="969909" indent="0" algn="ctr">
              <a:buNone/>
              <a:defRPr>
                <a:solidFill>
                  <a:schemeClr val="tx1">
                    <a:tint val="75000"/>
                  </a:schemeClr>
                </a:solidFill>
              </a:defRPr>
            </a:lvl4pPr>
            <a:lvl5pPr marL="1293211" indent="0" algn="ctr">
              <a:buNone/>
              <a:defRPr>
                <a:solidFill>
                  <a:schemeClr val="tx1">
                    <a:tint val="75000"/>
                  </a:schemeClr>
                </a:solidFill>
              </a:defRPr>
            </a:lvl5pPr>
            <a:lvl6pPr marL="1616514" indent="0" algn="ctr">
              <a:buNone/>
              <a:defRPr>
                <a:solidFill>
                  <a:schemeClr val="tx1">
                    <a:tint val="75000"/>
                  </a:schemeClr>
                </a:solidFill>
              </a:defRPr>
            </a:lvl6pPr>
            <a:lvl7pPr marL="1939817" indent="0" algn="ctr">
              <a:buNone/>
              <a:defRPr>
                <a:solidFill>
                  <a:schemeClr val="tx1">
                    <a:tint val="75000"/>
                  </a:schemeClr>
                </a:solidFill>
              </a:defRPr>
            </a:lvl7pPr>
            <a:lvl8pPr marL="2263120" indent="0" algn="ctr">
              <a:buNone/>
              <a:defRPr>
                <a:solidFill>
                  <a:schemeClr val="tx1">
                    <a:tint val="75000"/>
                  </a:schemeClr>
                </a:solidFill>
              </a:defRPr>
            </a:lvl8pPr>
            <a:lvl9pPr marL="25864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5866" y="194191"/>
            <a:ext cx="2909751" cy="41374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613" y="194191"/>
            <a:ext cx="8513717" cy="41374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1557" y="3115993"/>
            <a:ext cx="10992394" cy="963083"/>
          </a:xfrm>
        </p:spPr>
        <p:txBody>
          <a:bodyPr anchor="t"/>
          <a:lstStyle>
            <a:lvl1pPr algn="l">
              <a:defRPr sz="2828" b="1" cap="all"/>
            </a:lvl1pPr>
          </a:lstStyle>
          <a:p>
            <a:r>
              <a:rPr lang="en-US"/>
              <a:t>Click to edit Master title style</a:t>
            </a:r>
          </a:p>
        </p:txBody>
      </p:sp>
      <p:sp>
        <p:nvSpPr>
          <p:cNvPr id="3" name="Text Placeholder 2"/>
          <p:cNvSpPr>
            <a:spLocks noGrp="1"/>
          </p:cNvSpPr>
          <p:nvPr>
            <p:ph type="body" idx="1"/>
          </p:nvPr>
        </p:nvSpPr>
        <p:spPr>
          <a:xfrm>
            <a:off x="1021557" y="2055254"/>
            <a:ext cx="10992394" cy="1060738"/>
          </a:xfrm>
        </p:spPr>
        <p:txBody>
          <a:bodyPr anchor="b"/>
          <a:lstStyle>
            <a:lvl1pPr marL="0" indent="0">
              <a:buNone/>
              <a:defRPr sz="1414">
                <a:solidFill>
                  <a:schemeClr val="tx1">
                    <a:tint val="75000"/>
                  </a:schemeClr>
                </a:solidFill>
              </a:defRPr>
            </a:lvl1pPr>
            <a:lvl2pPr marL="323303" indent="0">
              <a:buNone/>
              <a:defRPr sz="1273">
                <a:solidFill>
                  <a:schemeClr val="tx1">
                    <a:tint val="75000"/>
                  </a:schemeClr>
                </a:solidFill>
              </a:defRPr>
            </a:lvl2pPr>
            <a:lvl3pPr marL="646605" indent="0">
              <a:buNone/>
              <a:defRPr sz="1131">
                <a:solidFill>
                  <a:schemeClr val="tx1">
                    <a:tint val="75000"/>
                  </a:schemeClr>
                </a:solidFill>
              </a:defRPr>
            </a:lvl3pPr>
            <a:lvl4pPr marL="969909" indent="0">
              <a:buNone/>
              <a:defRPr sz="990">
                <a:solidFill>
                  <a:schemeClr val="tx1">
                    <a:tint val="75000"/>
                  </a:schemeClr>
                </a:solidFill>
              </a:defRPr>
            </a:lvl4pPr>
            <a:lvl5pPr marL="1293211" indent="0">
              <a:buNone/>
              <a:defRPr sz="990">
                <a:solidFill>
                  <a:schemeClr val="tx1">
                    <a:tint val="75000"/>
                  </a:schemeClr>
                </a:solidFill>
              </a:defRPr>
            </a:lvl5pPr>
            <a:lvl6pPr marL="1616514" indent="0">
              <a:buNone/>
              <a:defRPr sz="990">
                <a:solidFill>
                  <a:schemeClr val="tx1">
                    <a:tint val="75000"/>
                  </a:schemeClr>
                </a:solidFill>
              </a:defRPr>
            </a:lvl6pPr>
            <a:lvl7pPr marL="1939817" indent="0">
              <a:buNone/>
              <a:defRPr sz="990">
                <a:solidFill>
                  <a:schemeClr val="tx1">
                    <a:tint val="75000"/>
                  </a:schemeClr>
                </a:solidFill>
              </a:defRPr>
            </a:lvl7pPr>
            <a:lvl8pPr marL="2263120" indent="0">
              <a:buNone/>
              <a:defRPr sz="990">
                <a:solidFill>
                  <a:schemeClr val="tx1">
                    <a:tint val="75000"/>
                  </a:schemeClr>
                </a:solidFill>
              </a:defRPr>
            </a:lvl8pPr>
            <a:lvl9pPr marL="2586423" indent="0">
              <a:buNone/>
              <a:defRPr sz="9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612" y="1131457"/>
            <a:ext cx="5711734" cy="3200176"/>
          </a:xfrm>
        </p:spPr>
        <p:txBody>
          <a:bodyPr/>
          <a:lstStyle>
            <a:lvl1pPr>
              <a:defRPr sz="1980"/>
            </a:lvl1pPr>
            <a:lvl2pPr>
              <a:defRPr sz="1697"/>
            </a:lvl2pPr>
            <a:lvl3pPr>
              <a:defRPr sz="1414"/>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3883" y="1131457"/>
            <a:ext cx="5711734" cy="3200176"/>
          </a:xfrm>
        </p:spPr>
        <p:txBody>
          <a:bodyPr/>
          <a:lstStyle>
            <a:lvl1pPr>
              <a:defRPr sz="1980"/>
            </a:lvl1pPr>
            <a:lvl2pPr>
              <a:defRPr sz="1697"/>
            </a:lvl2pPr>
            <a:lvl3pPr>
              <a:defRPr sz="1414"/>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6612" y="1085433"/>
            <a:ext cx="5713980" cy="452357"/>
          </a:xfrm>
        </p:spPr>
        <p:txBody>
          <a:bodyPr anchor="b"/>
          <a:lstStyle>
            <a:lvl1pPr marL="0" indent="0">
              <a:buNone/>
              <a:defRPr sz="1697" b="1"/>
            </a:lvl1pPr>
            <a:lvl2pPr marL="323303" indent="0">
              <a:buNone/>
              <a:defRPr sz="1414" b="1"/>
            </a:lvl2pPr>
            <a:lvl3pPr marL="646605" indent="0">
              <a:buNone/>
              <a:defRPr sz="1273" b="1"/>
            </a:lvl3pPr>
            <a:lvl4pPr marL="969909" indent="0">
              <a:buNone/>
              <a:defRPr sz="1131" b="1"/>
            </a:lvl4pPr>
            <a:lvl5pPr marL="1293211" indent="0">
              <a:buNone/>
              <a:defRPr sz="1131" b="1"/>
            </a:lvl5pPr>
            <a:lvl6pPr marL="1616514" indent="0">
              <a:buNone/>
              <a:defRPr sz="1131" b="1"/>
            </a:lvl6pPr>
            <a:lvl7pPr marL="1939817" indent="0">
              <a:buNone/>
              <a:defRPr sz="1131" b="1"/>
            </a:lvl7pPr>
            <a:lvl8pPr marL="2263120" indent="0">
              <a:buNone/>
              <a:defRPr sz="1131" b="1"/>
            </a:lvl8pPr>
            <a:lvl9pPr marL="2586423" indent="0">
              <a:buNone/>
              <a:defRPr sz="1131" b="1"/>
            </a:lvl9pPr>
          </a:lstStyle>
          <a:p>
            <a:pPr lvl="0"/>
            <a:r>
              <a:rPr lang="en-US"/>
              <a:t>Click to edit Master text styles</a:t>
            </a:r>
          </a:p>
        </p:txBody>
      </p:sp>
      <p:sp>
        <p:nvSpPr>
          <p:cNvPr id="4" name="Content Placeholder 3"/>
          <p:cNvSpPr>
            <a:spLocks noGrp="1"/>
          </p:cNvSpPr>
          <p:nvPr>
            <p:ph sz="half" idx="2"/>
          </p:nvPr>
        </p:nvSpPr>
        <p:spPr>
          <a:xfrm>
            <a:off x="646612" y="1537790"/>
            <a:ext cx="5713980" cy="2793840"/>
          </a:xfrm>
        </p:spPr>
        <p:txBody>
          <a:bodyPr/>
          <a:lstStyle>
            <a:lvl1pPr>
              <a:defRPr sz="1697"/>
            </a:lvl1pPr>
            <a:lvl2pPr>
              <a:defRPr sz="1414"/>
            </a:lvl2pPr>
            <a:lvl3pPr>
              <a:defRPr sz="1273"/>
            </a:lvl3pPr>
            <a:lvl4pPr>
              <a:defRPr sz="1131"/>
            </a:lvl4pPr>
            <a:lvl5pPr>
              <a:defRPr sz="1131"/>
            </a:lvl5pPr>
            <a:lvl6pPr>
              <a:defRPr sz="1131"/>
            </a:lvl6pPr>
            <a:lvl7pPr>
              <a:defRPr sz="1131"/>
            </a:lvl7pPr>
            <a:lvl8pPr>
              <a:defRPr sz="1131"/>
            </a:lvl8pPr>
            <a:lvl9pPr>
              <a:defRPr sz="1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9396" y="1085433"/>
            <a:ext cx="5716225" cy="452357"/>
          </a:xfrm>
        </p:spPr>
        <p:txBody>
          <a:bodyPr anchor="b"/>
          <a:lstStyle>
            <a:lvl1pPr marL="0" indent="0">
              <a:buNone/>
              <a:defRPr sz="1697" b="1"/>
            </a:lvl1pPr>
            <a:lvl2pPr marL="323303" indent="0">
              <a:buNone/>
              <a:defRPr sz="1414" b="1"/>
            </a:lvl2pPr>
            <a:lvl3pPr marL="646605" indent="0">
              <a:buNone/>
              <a:defRPr sz="1273" b="1"/>
            </a:lvl3pPr>
            <a:lvl4pPr marL="969909" indent="0">
              <a:buNone/>
              <a:defRPr sz="1131" b="1"/>
            </a:lvl4pPr>
            <a:lvl5pPr marL="1293211" indent="0">
              <a:buNone/>
              <a:defRPr sz="1131" b="1"/>
            </a:lvl5pPr>
            <a:lvl6pPr marL="1616514" indent="0">
              <a:buNone/>
              <a:defRPr sz="1131" b="1"/>
            </a:lvl6pPr>
            <a:lvl7pPr marL="1939817" indent="0">
              <a:buNone/>
              <a:defRPr sz="1131" b="1"/>
            </a:lvl7pPr>
            <a:lvl8pPr marL="2263120" indent="0">
              <a:buNone/>
              <a:defRPr sz="1131" b="1"/>
            </a:lvl8pPr>
            <a:lvl9pPr marL="2586423" indent="0">
              <a:buNone/>
              <a:defRPr sz="1131" b="1"/>
            </a:lvl9pPr>
          </a:lstStyle>
          <a:p>
            <a:pPr lvl="0"/>
            <a:r>
              <a:rPr lang="en-US"/>
              <a:t>Click to edit Master text styles</a:t>
            </a:r>
          </a:p>
        </p:txBody>
      </p:sp>
      <p:sp>
        <p:nvSpPr>
          <p:cNvPr id="6" name="Content Placeholder 5"/>
          <p:cNvSpPr>
            <a:spLocks noGrp="1"/>
          </p:cNvSpPr>
          <p:nvPr>
            <p:ph sz="quarter" idx="4"/>
          </p:nvPr>
        </p:nvSpPr>
        <p:spPr>
          <a:xfrm>
            <a:off x="6569396" y="1537790"/>
            <a:ext cx="5716225" cy="2793840"/>
          </a:xfrm>
        </p:spPr>
        <p:txBody>
          <a:bodyPr/>
          <a:lstStyle>
            <a:lvl1pPr>
              <a:defRPr sz="1697"/>
            </a:lvl1pPr>
            <a:lvl2pPr>
              <a:defRPr sz="1414"/>
            </a:lvl2pPr>
            <a:lvl3pPr>
              <a:defRPr sz="1273"/>
            </a:lvl3pPr>
            <a:lvl4pPr>
              <a:defRPr sz="1131"/>
            </a:lvl4pPr>
            <a:lvl5pPr>
              <a:defRPr sz="1131"/>
            </a:lvl5pPr>
            <a:lvl6pPr>
              <a:defRPr sz="1131"/>
            </a:lvl6pPr>
            <a:lvl7pPr>
              <a:defRPr sz="1131"/>
            </a:lvl7pPr>
            <a:lvl8pPr>
              <a:defRPr sz="1131"/>
            </a:lvl8pPr>
            <a:lvl9pPr>
              <a:defRPr sz="1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614" y="193067"/>
            <a:ext cx="4254614" cy="821652"/>
          </a:xfrm>
        </p:spPr>
        <p:txBody>
          <a:bodyPr anchor="b"/>
          <a:lstStyle>
            <a:lvl1pPr algn="l">
              <a:defRPr sz="1414" b="1"/>
            </a:lvl1pPr>
          </a:lstStyle>
          <a:p>
            <a:r>
              <a:rPr lang="en-US"/>
              <a:t>Click to edit Master title style</a:t>
            </a:r>
          </a:p>
        </p:txBody>
      </p:sp>
      <p:sp>
        <p:nvSpPr>
          <p:cNvPr id="3" name="Content Placeholder 2"/>
          <p:cNvSpPr>
            <a:spLocks noGrp="1"/>
          </p:cNvSpPr>
          <p:nvPr>
            <p:ph idx="1"/>
          </p:nvPr>
        </p:nvSpPr>
        <p:spPr>
          <a:xfrm>
            <a:off x="5056142" y="193068"/>
            <a:ext cx="7229475" cy="4138565"/>
          </a:xfrm>
        </p:spPr>
        <p:txBody>
          <a:bodyPr/>
          <a:lstStyle>
            <a:lvl1pPr>
              <a:defRPr sz="2263"/>
            </a:lvl1pPr>
            <a:lvl2pPr>
              <a:defRPr sz="1980"/>
            </a:lvl2pPr>
            <a:lvl3pPr>
              <a:defRPr sz="1697"/>
            </a:lvl3pPr>
            <a:lvl4pPr>
              <a:defRPr sz="1414"/>
            </a:lvl4pPr>
            <a:lvl5pPr>
              <a:defRPr sz="1414"/>
            </a:lvl5pPr>
            <a:lvl6pPr>
              <a:defRPr sz="1414"/>
            </a:lvl6pPr>
            <a:lvl7pPr>
              <a:defRPr sz="1414"/>
            </a:lvl7pPr>
            <a:lvl8pPr>
              <a:defRPr sz="1414"/>
            </a:lvl8pPr>
            <a:lvl9pPr>
              <a:defRPr sz="14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6614" y="1014720"/>
            <a:ext cx="4254614" cy="3316913"/>
          </a:xfrm>
        </p:spPr>
        <p:txBody>
          <a:bodyPr/>
          <a:lstStyle>
            <a:lvl1pPr marL="0" indent="0">
              <a:buNone/>
              <a:defRPr sz="990"/>
            </a:lvl1pPr>
            <a:lvl2pPr marL="323303" indent="0">
              <a:buNone/>
              <a:defRPr sz="849"/>
            </a:lvl2pPr>
            <a:lvl3pPr marL="646605" indent="0">
              <a:buNone/>
              <a:defRPr sz="707"/>
            </a:lvl3pPr>
            <a:lvl4pPr marL="969909" indent="0">
              <a:buNone/>
              <a:defRPr sz="636"/>
            </a:lvl4pPr>
            <a:lvl5pPr marL="1293211" indent="0">
              <a:buNone/>
              <a:defRPr sz="636"/>
            </a:lvl5pPr>
            <a:lvl6pPr marL="1616514" indent="0">
              <a:buNone/>
              <a:defRPr sz="636"/>
            </a:lvl6pPr>
            <a:lvl7pPr marL="1939817" indent="0">
              <a:buNone/>
              <a:defRPr sz="636"/>
            </a:lvl7pPr>
            <a:lvl8pPr marL="2263120" indent="0">
              <a:buNone/>
              <a:defRPr sz="636"/>
            </a:lvl8pPr>
            <a:lvl9pPr marL="2586423" indent="0">
              <a:buNone/>
              <a:defRPr sz="63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4807" y="3394364"/>
            <a:ext cx="7759337" cy="400724"/>
          </a:xfrm>
        </p:spPr>
        <p:txBody>
          <a:bodyPr anchor="b"/>
          <a:lstStyle>
            <a:lvl1pPr algn="l">
              <a:defRPr sz="1414" b="1"/>
            </a:lvl1pPr>
          </a:lstStyle>
          <a:p>
            <a:r>
              <a:rPr lang="en-US"/>
              <a:t>Click to edit Master title style</a:t>
            </a:r>
          </a:p>
        </p:txBody>
      </p:sp>
      <p:sp>
        <p:nvSpPr>
          <p:cNvPr id="3" name="Picture Placeholder 2"/>
          <p:cNvSpPr>
            <a:spLocks noGrp="1"/>
          </p:cNvSpPr>
          <p:nvPr>
            <p:ph type="pic" idx="1"/>
          </p:nvPr>
        </p:nvSpPr>
        <p:spPr>
          <a:xfrm>
            <a:off x="2534807" y="433277"/>
            <a:ext cx="7759337" cy="2909455"/>
          </a:xfrm>
        </p:spPr>
        <p:txBody>
          <a:bodyPr/>
          <a:lstStyle>
            <a:lvl1pPr marL="0" indent="0">
              <a:buNone/>
              <a:defRPr sz="2263"/>
            </a:lvl1pPr>
            <a:lvl2pPr marL="323303" indent="0">
              <a:buNone/>
              <a:defRPr sz="1980"/>
            </a:lvl2pPr>
            <a:lvl3pPr marL="646605" indent="0">
              <a:buNone/>
              <a:defRPr sz="1697"/>
            </a:lvl3pPr>
            <a:lvl4pPr marL="969909" indent="0">
              <a:buNone/>
              <a:defRPr sz="1414"/>
            </a:lvl4pPr>
            <a:lvl5pPr marL="1293211" indent="0">
              <a:buNone/>
              <a:defRPr sz="1414"/>
            </a:lvl5pPr>
            <a:lvl6pPr marL="1616514" indent="0">
              <a:buNone/>
              <a:defRPr sz="1414"/>
            </a:lvl6pPr>
            <a:lvl7pPr marL="1939817" indent="0">
              <a:buNone/>
              <a:defRPr sz="1414"/>
            </a:lvl7pPr>
            <a:lvl8pPr marL="2263120" indent="0">
              <a:buNone/>
              <a:defRPr sz="1414"/>
            </a:lvl8pPr>
            <a:lvl9pPr marL="2586423" indent="0">
              <a:buNone/>
              <a:defRPr sz="1414"/>
            </a:lvl9pPr>
          </a:lstStyle>
          <a:p>
            <a:endParaRPr lang="en-US"/>
          </a:p>
        </p:txBody>
      </p:sp>
      <p:sp>
        <p:nvSpPr>
          <p:cNvPr id="4" name="Text Placeholder 3"/>
          <p:cNvSpPr>
            <a:spLocks noGrp="1"/>
          </p:cNvSpPr>
          <p:nvPr>
            <p:ph type="body" sz="half" idx="2"/>
          </p:nvPr>
        </p:nvSpPr>
        <p:spPr>
          <a:xfrm>
            <a:off x="2534807" y="3795088"/>
            <a:ext cx="7759337" cy="569094"/>
          </a:xfrm>
        </p:spPr>
        <p:txBody>
          <a:bodyPr/>
          <a:lstStyle>
            <a:lvl1pPr marL="0" indent="0">
              <a:buNone/>
              <a:defRPr sz="990"/>
            </a:lvl1pPr>
            <a:lvl2pPr marL="323303" indent="0">
              <a:buNone/>
              <a:defRPr sz="849"/>
            </a:lvl2pPr>
            <a:lvl3pPr marL="646605" indent="0">
              <a:buNone/>
              <a:defRPr sz="707"/>
            </a:lvl3pPr>
            <a:lvl4pPr marL="969909" indent="0">
              <a:buNone/>
              <a:defRPr sz="636"/>
            </a:lvl4pPr>
            <a:lvl5pPr marL="1293211" indent="0">
              <a:buNone/>
              <a:defRPr sz="636"/>
            </a:lvl5pPr>
            <a:lvl6pPr marL="1616514" indent="0">
              <a:buNone/>
              <a:defRPr sz="636"/>
            </a:lvl6pPr>
            <a:lvl7pPr marL="1939817" indent="0">
              <a:buNone/>
              <a:defRPr sz="636"/>
            </a:lvl7pPr>
            <a:lvl8pPr marL="2263120" indent="0">
              <a:buNone/>
              <a:defRPr sz="636"/>
            </a:lvl8pPr>
            <a:lvl9pPr marL="2586423" indent="0">
              <a:buNone/>
              <a:defRPr sz="63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6611" y="194188"/>
            <a:ext cx="11639006" cy="8081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46611" y="1131457"/>
            <a:ext cx="11639006" cy="3200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6611" y="4494391"/>
            <a:ext cx="3017520" cy="258169"/>
          </a:xfrm>
          <a:prstGeom prst="rect">
            <a:avLst/>
          </a:prstGeom>
        </p:spPr>
        <p:txBody>
          <a:bodyPr vert="horz" lIns="91440" tIns="45720" rIns="91440" bIns="45720" rtlCol="0" anchor="ctr"/>
          <a:lstStyle>
            <a:lvl1pPr algn="l">
              <a:defRPr sz="849">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4418511" y="4494391"/>
            <a:ext cx="4095206" cy="258169"/>
          </a:xfrm>
          <a:prstGeom prst="rect">
            <a:avLst/>
          </a:prstGeom>
        </p:spPr>
        <p:txBody>
          <a:bodyPr vert="horz" lIns="91440" tIns="45720" rIns="91440" bIns="45720" rtlCol="0" anchor="ctr"/>
          <a:lstStyle>
            <a:lvl1pPr algn="ctr">
              <a:defRPr sz="8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68097" y="4494391"/>
            <a:ext cx="3017520" cy="258169"/>
          </a:xfrm>
          <a:prstGeom prst="rect">
            <a:avLst/>
          </a:prstGeom>
        </p:spPr>
        <p:txBody>
          <a:bodyPr vert="horz" lIns="91440" tIns="45720" rIns="91440" bIns="45720" rtlCol="0" anchor="ctr"/>
          <a:lstStyle>
            <a:lvl1pPr algn="r">
              <a:defRPr sz="84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6605" rtl="0" eaLnBrk="1" latinLnBrk="0" hangingPunct="1">
        <a:spcBef>
          <a:spcPct val="0"/>
        </a:spcBef>
        <a:buNone/>
        <a:defRPr sz="3111" kern="1200">
          <a:solidFill>
            <a:schemeClr val="tx1"/>
          </a:solidFill>
          <a:latin typeface="+mj-lt"/>
          <a:ea typeface="+mj-ea"/>
          <a:cs typeface="+mj-cs"/>
        </a:defRPr>
      </a:lvl1pPr>
    </p:titleStyle>
    <p:bodyStyle>
      <a:lvl1pPr marL="242477" indent="-242477" algn="l" defTabSz="646605"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367" indent="-202064" algn="l" defTabSz="646605"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257" indent="-161652" algn="l" defTabSz="646605"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560"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4862"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166"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468"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4771"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073" indent="-161652" algn="l" defTabSz="646605" rtl="0" eaLnBrk="1" latinLnBrk="0" hangingPunct="1">
        <a:spcBef>
          <a:spcPct val="20000"/>
        </a:spcBef>
        <a:buFont typeface="Arial" pitchFamily="34" charset="0"/>
        <a:buChar char="•"/>
        <a:defRPr sz="1414" kern="1200">
          <a:solidFill>
            <a:schemeClr val="tx1"/>
          </a:solidFill>
          <a:latin typeface="+mn-lt"/>
          <a:ea typeface="+mn-ea"/>
          <a:cs typeface="+mn-cs"/>
        </a:defRPr>
      </a:lvl9pPr>
    </p:bodyStyle>
    <p:otherStyle>
      <a:defPPr>
        <a:defRPr lang="en-US"/>
      </a:defPPr>
      <a:lvl1pPr marL="0" algn="l" defTabSz="646605" rtl="0" eaLnBrk="1" latinLnBrk="0" hangingPunct="1">
        <a:defRPr sz="1273" kern="1200">
          <a:solidFill>
            <a:schemeClr val="tx1"/>
          </a:solidFill>
          <a:latin typeface="+mn-lt"/>
          <a:ea typeface="+mn-ea"/>
          <a:cs typeface="+mn-cs"/>
        </a:defRPr>
      </a:lvl1pPr>
      <a:lvl2pPr marL="323303" algn="l" defTabSz="646605" rtl="0" eaLnBrk="1" latinLnBrk="0" hangingPunct="1">
        <a:defRPr sz="1273" kern="1200">
          <a:solidFill>
            <a:schemeClr val="tx1"/>
          </a:solidFill>
          <a:latin typeface="+mn-lt"/>
          <a:ea typeface="+mn-ea"/>
          <a:cs typeface="+mn-cs"/>
        </a:defRPr>
      </a:lvl2pPr>
      <a:lvl3pPr marL="646605" algn="l" defTabSz="646605" rtl="0" eaLnBrk="1" latinLnBrk="0" hangingPunct="1">
        <a:defRPr sz="1273" kern="1200">
          <a:solidFill>
            <a:schemeClr val="tx1"/>
          </a:solidFill>
          <a:latin typeface="+mn-lt"/>
          <a:ea typeface="+mn-ea"/>
          <a:cs typeface="+mn-cs"/>
        </a:defRPr>
      </a:lvl3pPr>
      <a:lvl4pPr marL="969909" algn="l" defTabSz="646605" rtl="0" eaLnBrk="1" latinLnBrk="0" hangingPunct="1">
        <a:defRPr sz="1273" kern="1200">
          <a:solidFill>
            <a:schemeClr val="tx1"/>
          </a:solidFill>
          <a:latin typeface="+mn-lt"/>
          <a:ea typeface="+mn-ea"/>
          <a:cs typeface="+mn-cs"/>
        </a:defRPr>
      </a:lvl4pPr>
      <a:lvl5pPr marL="1293211" algn="l" defTabSz="646605" rtl="0" eaLnBrk="1" latinLnBrk="0" hangingPunct="1">
        <a:defRPr sz="1273" kern="1200">
          <a:solidFill>
            <a:schemeClr val="tx1"/>
          </a:solidFill>
          <a:latin typeface="+mn-lt"/>
          <a:ea typeface="+mn-ea"/>
          <a:cs typeface="+mn-cs"/>
        </a:defRPr>
      </a:lvl5pPr>
      <a:lvl6pPr marL="1616514" algn="l" defTabSz="646605" rtl="0" eaLnBrk="1" latinLnBrk="0" hangingPunct="1">
        <a:defRPr sz="1273" kern="1200">
          <a:solidFill>
            <a:schemeClr val="tx1"/>
          </a:solidFill>
          <a:latin typeface="+mn-lt"/>
          <a:ea typeface="+mn-ea"/>
          <a:cs typeface="+mn-cs"/>
        </a:defRPr>
      </a:lvl6pPr>
      <a:lvl7pPr marL="1939817" algn="l" defTabSz="646605" rtl="0" eaLnBrk="1" latinLnBrk="0" hangingPunct="1">
        <a:defRPr sz="1273" kern="1200">
          <a:solidFill>
            <a:schemeClr val="tx1"/>
          </a:solidFill>
          <a:latin typeface="+mn-lt"/>
          <a:ea typeface="+mn-ea"/>
          <a:cs typeface="+mn-cs"/>
        </a:defRPr>
      </a:lvl7pPr>
      <a:lvl8pPr marL="2263120" algn="l" defTabSz="646605" rtl="0" eaLnBrk="1" latinLnBrk="0" hangingPunct="1">
        <a:defRPr sz="1273" kern="1200">
          <a:solidFill>
            <a:schemeClr val="tx1"/>
          </a:solidFill>
          <a:latin typeface="+mn-lt"/>
          <a:ea typeface="+mn-ea"/>
          <a:cs typeface="+mn-cs"/>
        </a:defRPr>
      </a:lvl8pPr>
      <a:lvl9pPr marL="2586423" algn="l" defTabSz="646605" rtl="0" eaLnBrk="1" latinLnBrk="0" hangingPunct="1">
        <a:defRPr sz="1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67CA921-CEEE-4F7B-8C50-31EA7EC5E775}"/>
              </a:ext>
            </a:extLst>
          </p:cNvPr>
          <p:cNvSpPr/>
          <p:nvPr/>
        </p:nvSpPr>
        <p:spPr>
          <a:xfrm>
            <a:off x="14440706" y="4021999"/>
            <a:ext cx="3561544" cy="1077325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9" name="Rectangle 28">
            <a:extLst>
              <a:ext uri="{FF2B5EF4-FFF2-40B4-BE49-F238E27FC236}">
                <a16:creationId xmlns:a16="http://schemas.microsoft.com/office/drawing/2014/main" id="{C1101F3D-693D-4DB9-8656-8D5775177757}"/>
              </a:ext>
            </a:extLst>
          </p:cNvPr>
          <p:cNvSpPr/>
          <p:nvPr/>
        </p:nvSpPr>
        <p:spPr>
          <a:xfrm>
            <a:off x="0" y="0"/>
            <a:ext cx="21374100" cy="368111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grpSp>
        <p:nvGrpSpPr>
          <p:cNvPr id="4" name="Group 4"/>
          <p:cNvGrpSpPr/>
          <p:nvPr/>
        </p:nvGrpSpPr>
        <p:grpSpPr>
          <a:xfrm>
            <a:off x="470862" y="6972600"/>
            <a:ext cx="6411576" cy="3771515"/>
            <a:chOff x="0" y="0"/>
            <a:chExt cx="12090400" cy="7112000"/>
          </a:xfrm>
        </p:grpSpPr>
        <p:pic>
          <p:nvPicPr>
            <p:cNvPr id="5" name="Picture 5"/>
            <p:cNvPicPr>
              <a:picLocks noChangeAspect="1"/>
            </p:cNvPicPr>
            <p:nvPr/>
          </p:nvPicPr>
          <p:blipFill>
            <a:blip r:embed="rId2"/>
            <a:srcRect t="6101" b="6101"/>
            <a:stretch>
              <a:fillRect/>
            </a:stretch>
          </p:blipFill>
          <p:spPr>
            <a:xfrm>
              <a:off x="0" y="0"/>
              <a:ext cx="12090400" cy="7112000"/>
            </a:xfrm>
            <a:prstGeom prst="rect">
              <a:avLst/>
            </a:prstGeom>
          </p:spPr>
        </p:pic>
      </p:grpSp>
      <p:grpSp>
        <p:nvGrpSpPr>
          <p:cNvPr id="7" name="Group 7"/>
          <p:cNvGrpSpPr/>
          <p:nvPr/>
        </p:nvGrpSpPr>
        <p:grpSpPr>
          <a:xfrm>
            <a:off x="14722018" y="10568095"/>
            <a:ext cx="3065249" cy="3524665"/>
            <a:chOff x="0" y="0"/>
            <a:chExt cx="4267200" cy="5689600"/>
          </a:xfrm>
        </p:grpSpPr>
        <p:pic>
          <p:nvPicPr>
            <p:cNvPr id="8" name="Picture 8"/>
            <p:cNvPicPr>
              <a:picLocks noChangeAspect="1"/>
            </p:cNvPicPr>
            <p:nvPr/>
          </p:nvPicPr>
          <p:blipFill>
            <a:blip r:embed="rId3"/>
            <a:srcRect l="25076" r="25076"/>
            <a:stretch>
              <a:fillRect/>
            </a:stretch>
          </p:blipFill>
          <p:spPr>
            <a:xfrm>
              <a:off x="0" y="0"/>
              <a:ext cx="4267200" cy="5689600"/>
            </a:xfrm>
            <a:prstGeom prst="rect">
              <a:avLst/>
            </a:prstGeom>
          </p:spPr>
        </p:pic>
      </p:grpSp>
      <p:pic>
        <p:nvPicPr>
          <p:cNvPr id="12" name="Picture 12"/>
          <p:cNvPicPr>
            <a:picLocks noChangeAspect="1"/>
          </p:cNvPicPr>
          <p:nvPr/>
        </p:nvPicPr>
        <p:blipFill>
          <a:blip r:embed="rId4"/>
          <a:srcRect/>
          <a:stretch>
            <a:fillRect/>
          </a:stretch>
        </p:blipFill>
        <p:spPr>
          <a:xfrm>
            <a:off x="10496224" y="285668"/>
            <a:ext cx="1277447" cy="1105790"/>
          </a:xfrm>
          <a:prstGeom prst="rect">
            <a:avLst/>
          </a:prstGeom>
        </p:spPr>
      </p:pic>
      <p:grpSp>
        <p:nvGrpSpPr>
          <p:cNvPr id="13" name="Group 13"/>
          <p:cNvGrpSpPr/>
          <p:nvPr/>
        </p:nvGrpSpPr>
        <p:grpSpPr>
          <a:xfrm>
            <a:off x="6353831" y="1428435"/>
            <a:ext cx="9306935" cy="3161590"/>
            <a:chOff x="-481421" y="-19051"/>
            <a:chExt cx="17550221" cy="3736080"/>
          </a:xfrm>
        </p:grpSpPr>
        <p:sp>
          <p:nvSpPr>
            <p:cNvPr id="14" name="TextBox 14"/>
            <p:cNvSpPr txBox="1"/>
            <p:nvPr/>
          </p:nvSpPr>
          <p:spPr>
            <a:xfrm>
              <a:off x="0" y="-19051"/>
              <a:ext cx="17068800" cy="381661"/>
            </a:xfrm>
            <a:prstGeom prst="rect">
              <a:avLst/>
            </a:prstGeom>
          </p:spPr>
          <p:txBody>
            <a:bodyPr lIns="0" tIns="0" rIns="0" bIns="0" rtlCol="0" anchor="t">
              <a:spAutoFit/>
            </a:bodyPr>
            <a:lstStyle/>
            <a:p>
              <a:pPr algn="ctr">
                <a:lnSpc>
                  <a:spcPts val="2707"/>
                </a:lnSpc>
              </a:pPr>
              <a:r>
                <a:rPr lang="en-US" sz="2184" spc="240" dirty="0">
                  <a:solidFill>
                    <a:srgbClr val="00B3B9"/>
                  </a:solidFill>
                  <a:latin typeface="Playfair Display Bold Italics"/>
                </a:rPr>
                <a:t>Your University Logo</a:t>
              </a:r>
            </a:p>
          </p:txBody>
        </p:sp>
        <p:sp>
          <p:nvSpPr>
            <p:cNvPr id="15" name="TextBox 15"/>
            <p:cNvSpPr txBox="1"/>
            <p:nvPr/>
          </p:nvSpPr>
          <p:spPr>
            <a:xfrm>
              <a:off x="-481421" y="450002"/>
              <a:ext cx="17081500" cy="989421"/>
            </a:xfrm>
            <a:prstGeom prst="rect">
              <a:avLst/>
            </a:prstGeom>
          </p:spPr>
          <p:txBody>
            <a:bodyPr lIns="0" tIns="0" rIns="0" bIns="0" rtlCol="0" anchor="t">
              <a:spAutoFit/>
            </a:bodyPr>
            <a:lstStyle/>
            <a:p>
              <a:pPr algn="ctr">
                <a:lnSpc>
                  <a:spcPts val="6964"/>
                </a:lnSpc>
              </a:pPr>
              <a:r>
                <a:rPr lang="en-US" sz="5616" b="1" spc="617" dirty="0">
                  <a:solidFill>
                    <a:srgbClr val="FFFFFF"/>
                  </a:solidFill>
                  <a:latin typeface="League Spartan Bold"/>
                </a:rPr>
                <a:t>YOUR POSTER TITLE</a:t>
              </a:r>
            </a:p>
          </p:txBody>
        </p:sp>
        <p:sp>
          <p:nvSpPr>
            <p:cNvPr id="16" name="TextBox 16"/>
            <p:cNvSpPr txBox="1"/>
            <p:nvPr/>
          </p:nvSpPr>
          <p:spPr>
            <a:xfrm>
              <a:off x="0" y="3385529"/>
              <a:ext cx="17068800" cy="331500"/>
            </a:xfrm>
            <a:prstGeom prst="rect">
              <a:avLst/>
            </a:prstGeom>
          </p:spPr>
          <p:txBody>
            <a:bodyPr lIns="0" tIns="0" rIns="0" bIns="0" rtlCol="0" anchor="t">
              <a:spAutoFit/>
            </a:bodyPr>
            <a:lstStyle/>
            <a:p>
              <a:pPr algn="ctr">
                <a:lnSpc>
                  <a:spcPts val="2321"/>
                </a:lnSpc>
              </a:pPr>
              <a:r>
                <a:rPr lang="en-US" sz="1872" spc="355" dirty="0">
                  <a:solidFill>
                    <a:srgbClr val="FFFFFF"/>
                  </a:solidFill>
                  <a:latin typeface="Montserrat Light Italics"/>
                </a:rPr>
                <a:t>BY AUTHORS</a:t>
              </a:r>
            </a:p>
          </p:txBody>
        </p:sp>
      </p:grpSp>
      <p:grpSp>
        <p:nvGrpSpPr>
          <p:cNvPr id="17" name="Group 17"/>
          <p:cNvGrpSpPr/>
          <p:nvPr/>
        </p:nvGrpSpPr>
        <p:grpSpPr>
          <a:xfrm>
            <a:off x="7741677" y="11361495"/>
            <a:ext cx="6364432" cy="2332743"/>
            <a:chOff x="-10149789" y="-1253151"/>
            <a:chExt cx="12001500" cy="4398886"/>
          </a:xfrm>
        </p:grpSpPr>
        <p:sp>
          <p:nvSpPr>
            <p:cNvPr id="18" name="TextBox 18"/>
            <p:cNvSpPr txBox="1"/>
            <p:nvPr/>
          </p:nvSpPr>
          <p:spPr>
            <a:xfrm>
              <a:off x="-10149789" y="-1253151"/>
              <a:ext cx="12001500" cy="862829"/>
            </a:xfrm>
            <a:prstGeom prst="rect">
              <a:avLst/>
            </a:prstGeom>
          </p:spPr>
          <p:txBody>
            <a:bodyPr lIns="0" tIns="0" rIns="0" bIns="0" rtlCol="0" anchor="t">
              <a:spAutoFit/>
            </a:bodyPr>
            <a:lstStyle/>
            <a:p>
              <a:pPr>
                <a:lnSpc>
                  <a:spcPts val="3724"/>
                </a:lnSpc>
              </a:pPr>
              <a:r>
                <a:rPr lang="en-US" sz="3004" b="1" spc="150" dirty="0">
                  <a:solidFill>
                    <a:srgbClr val="0F3750"/>
                  </a:solidFill>
                  <a:latin typeface="League Spartan Bold"/>
                </a:rPr>
                <a:t>KESIMPULAN</a:t>
              </a:r>
            </a:p>
          </p:txBody>
        </p:sp>
        <p:sp>
          <p:nvSpPr>
            <p:cNvPr id="19" name="TextBox 19"/>
            <p:cNvSpPr txBox="1"/>
            <p:nvPr/>
          </p:nvSpPr>
          <p:spPr>
            <a:xfrm>
              <a:off x="-10149789" y="122083"/>
              <a:ext cx="12001500" cy="3023652"/>
            </a:xfrm>
            <a:prstGeom prst="rect">
              <a:avLst/>
            </a:prstGeom>
          </p:spPr>
          <p:txBody>
            <a:bodyPr lIns="0" tIns="0" rIns="0" bIns="0" rtlCol="0" anchor="t">
              <a:spAutoFit/>
            </a:bodyPr>
            <a:lstStyle/>
            <a:p>
              <a:pPr>
                <a:lnSpc>
                  <a:spcPts val="1773"/>
                </a:lnSpc>
              </a:pPr>
              <a:r>
                <a:rPr lang="en-US" sz="1430"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 at various points in the past (see list of scientific journals). Most journals are highly specialized, although some of the oldest journals such as Nature publish articles and scientific papers across a wide range.</a:t>
              </a:r>
            </a:p>
          </p:txBody>
        </p:sp>
      </p:grpSp>
      <p:grpSp>
        <p:nvGrpSpPr>
          <p:cNvPr id="20" name="Group 20"/>
          <p:cNvGrpSpPr/>
          <p:nvPr/>
        </p:nvGrpSpPr>
        <p:grpSpPr>
          <a:xfrm>
            <a:off x="14722018" y="4218257"/>
            <a:ext cx="2262909" cy="5725417"/>
            <a:chOff x="0" y="-19049"/>
            <a:chExt cx="4267200" cy="10796499"/>
          </a:xfrm>
        </p:grpSpPr>
        <p:sp>
          <p:nvSpPr>
            <p:cNvPr id="21" name="TextBox 21"/>
            <p:cNvSpPr txBox="1"/>
            <p:nvPr/>
          </p:nvSpPr>
          <p:spPr>
            <a:xfrm>
              <a:off x="0" y="-19049"/>
              <a:ext cx="4267200" cy="1423137"/>
            </a:xfrm>
            <a:prstGeom prst="rect">
              <a:avLst/>
            </a:prstGeom>
          </p:spPr>
          <p:txBody>
            <a:bodyPr lIns="0" tIns="0" rIns="0" bIns="0" rtlCol="0" anchor="t">
              <a:spAutoFit/>
            </a:bodyPr>
            <a:lstStyle/>
            <a:p>
              <a:pPr>
                <a:lnSpc>
                  <a:spcPts val="2983"/>
                </a:lnSpc>
              </a:pPr>
              <a:r>
                <a:rPr lang="en-US" sz="2406" b="1" spc="120" dirty="0">
                  <a:solidFill>
                    <a:srgbClr val="00B3B9"/>
                  </a:solidFill>
                  <a:latin typeface="League Spartan Bold"/>
                </a:rPr>
                <a:t>HASIL &amp; PEMBAHASAN</a:t>
              </a:r>
            </a:p>
          </p:txBody>
        </p:sp>
        <p:sp>
          <p:nvSpPr>
            <p:cNvPr id="22" name="TextBox 22"/>
            <p:cNvSpPr txBox="1"/>
            <p:nvPr/>
          </p:nvSpPr>
          <p:spPr>
            <a:xfrm>
              <a:off x="0" y="1661396"/>
              <a:ext cx="4267200" cy="9116054"/>
            </a:xfrm>
            <a:prstGeom prst="rect">
              <a:avLst/>
            </a:prstGeom>
          </p:spPr>
          <p:txBody>
            <a:bodyPr lIns="0" tIns="0" rIns="0" bIns="0" rtlCol="0" anchor="t">
              <a:spAutoFit/>
            </a:bodyPr>
            <a:lstStyle/>
            <a:p>
              <a:pPr>
                <a:lnSpc>
                  <a:spcPts val="1825"/>
                </a:lnSpc>
              </a:pPr>
              <a:r>
                <a:rPr lang="en-US" sz="1404" dirty="0">
                  <a:solidFill>
                    <a:srgbClr val="FFFFFF"/>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a:t>
              </a:r>
            </a:p>
            <a:p>
              <a:pPr>
                <a:lnSpc>
                  <a:spcPts val="1825"/>
                </a:lnSpc>
              </a:pPr>
              <a:r>
                <a:rPr lang="en-US" sz="1404" dirty="0">
                  <a:solidFill>
                    <a:srgbClr val="FFFFFF"/>
                  </a:solidFill>
                  <a:latin typeface="Montserrat Light Italics"/>
                </a:rPr>
                <a:t>been published at various points in the past (see list of scientific journals). Most journals are highly specialized, although some of the oldest journals such as Nature publish articles and scientific papers across a wide range.</a:t>
              </a:r>
            </a:p>
          </p:txBody>
        </p:sp>
      </p:grpSp>
      <p:grpSp>
        <p:nvGrpSpPr>
          <p:cNvPr id="23" name="Group 23"/>
          <p:cNvGrpSpPr/>
          <p:nvPr/>
        </p:nvGrpSpPr>
        <p:grpSpPr>
          <a:xfrm>
            <a:off x="430748" y="10938527"/>
            <a:ext cx="6411575" cy="2760527"/>
            <a:chOff x="-558186" y="15896"/>
            <a:chExt cx="5588314" cy="1631247"/>
          </a:xfrm>
        </p:grpSpPr>
        <p:sp>
          <p:nvSpPr>
            <p:cNvPr id="24" name="TextBox 24"/>
            <p:cNvSpPr txBox="1"/>
            <p:nvPr/>
          </p:nvSpPr>
          <p:spPr>
            <a:xfrm>
              <a:off x="-494372" y="15896"/>
              <a:ext cx="5524500" cy="212297"/>
            </a:xfrm>
            <a:prstGeom prst="rect">
              <a:avLst/>
            </a:prstGeom>
          </p:spPr>
          <p:txBody>
            <a:bodyPr lIns="0" tIns="0" rIns="0" bIns="0" rtlCol="0" anchor="t">
              <a:spAutoFit/>
            </a:bodyPr>
            <a:lstStyle/>
            <a:p>
              <a:pPr>
                <a:lnSpc>
                  <a:spcPts val="2944"/>
                </a:lnSpc>
              </a:pPr>
              <a:r>
                <a:rPr lang="en-US" sz="2374" b="1" spc="118" dirty="0">
                  <a:solidFill>
                    <a:srgbClr val="0F3750"/>
                  </a:solidFill>
                  <a:latin typeface="League Spartan Bold"/>
                </a:rPr>
                <a:t>TUJUAN</a:t>
              </a:r>
            </a:p>
          </p:txBody>
        </p:sp>
        <p:sp>
          <p:nvSpPr>
            <p:cNvPr id="25" name="TextBox 25"/>
            <p:cNvSpPr txBox="1"/>
            <p:nvPr/>
          </p:nvSpPr>
          <p:spPr>
            <a:xfrm>
              <a:off x="-558186" y="289476"/>
              <a:ext cx="5562655" cy="1357667"/>
            </a:xfrm>
            <a:prstGeom prst="rect">
              <a:avLst/>
            </a:prstGeom>
          </p:spPr>
          <p:txBody>
            <a:bodyPr lIns="0" tIns="0" rIns="0" bIns="0" rtlCol="0" anchor="t">
              <a:spAutoFit/>
            </a:bodyPr>
            <a:lstStyle/>
            <a:p>
              <a:pPr>
                <a:lnSpc>
                  <a:spcPts val="1840"/>
                </a:lnSpc>
              </a:pPr>
              <a:r>
                <a:rPr lang="en-US" sz="1483"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a:t>
              </a:r>
            </a:p>
          </p:txBody>
        </p:sp>
      </p:grpSp>
      <p:grpSp>
        <p:nvGrpSpPr>
          <p:cNvPr id="26" name="Group 26"/>
          <p:cNvGrpSpPr/>
          <p:nvPr/>
        </p:nvGrpSpPr>
        <p:grpSpPr>
          <a:xfrm>
            <a:off x="18234743" y="4200488"/>
            <a:ext cx="2976151" cy="3044613"/>
            <a:chOff x="-87671" y="-9525"/>
            <a:chExt cx="5612170" cy="1799119"/>
          </a:xfrm>
        </p:grpSpPr>
        <p:sp>
          <p:nvSpPr>
            <p:cNvPr id="27" name="TextBox 27"/>
            <p:cNvSpPr txBox="1"/>
            <p:nvPr/>
          </p:nvSpPr>
          <p:spPr>
            <a:xfrm>
              <a:off x="0" y="-9525"/>
              <a:ext cx="5524499" cy="212297"/>
            </a:xfrm>
            <a:prstGeom prst="rect">
              <a:avLst/>
            </a:prstGeom>
          </p:spPr>
          <p:txBody>
            <a:bodyPr lIns="0" tIns="0" rIns="0" bIns="0" rtlCol="0" anchor="t">
              <a:spAutoFit/>
            </a:bodyPr>
            <a:lstStyle/>
            <a:p>
              <a:pPr>
                <a:lnSpc>
                  <a:spcPts val="2944"/>
                </a:lnSpc>
              </a:pPr>
              <a:r>
                <a:rPr lang="en-US" sz="2374" b="1" spc="118" dirty="0">
                  <a:solidFill>
                    <a:srgbClr val="0F3750"/>
                  </a:solidFill>
                  <a:latin typeface="League Spartan Bold"/>
                </a:rPr>
                <a:t>REFERENSI</a:t>
              </a:r>
            </a:p>
          </p:txBody>
        </p:sp>
        <p:sp>
          <p:nvSpPr>
            <p:cNvPr id="28" name="TextBox 28"/>
            <p:cNvSpPr txBox="1"/>
            <p:nvPr/>
          </p:nvSpPr>
          <p:spPr>
            <a:xfrm>
              <a:off x="-87671" y="431927"/>
              <a:ext cx="5562655" cy="1357667"/>
            </a:xfrm>
            <a:prstGeom prst="rect">
              <a:avLst/>
            </a:prstGeom>
          </p:spPr>
          <p:txBody>
            <a:bodyPr lIns="0" tIns="0" rIns="0" bIns="0" rtlCol="0" anchor="t">
              <a:spAutoFit/>
            </a:bodyPr>
            <a:lstStyle/>
            <a:p>
              <a:pPr>
                <a:lnSpc>
                  <a:spcPts val="1840"/>
                </a:lnSpc>
              </a:pPr>
              <a:r>
                <a:rPr lang="en-US" sz="1483"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a:t>
              </a:r>
            </a:p>
          </p:txBody>
        </p:sp>
      </p:grpSp>
      <p:sp>
        <p:nvSpPr>
          <p:cNvPr id="30" name="Rectangle 29">
            <a:extLst>
              <a:ext uri="{FF2B5EF4-FFF2-40B4-BE49-F238E27FC236}">
                <a16:creationId xmlns:a16="http://schemas.microsoft.com/office/drawing/2014/main" id="{B79E6052-349B-4E25-8885-D94BDC5BBBF8}"/>
              </a:ext>
            </a:extLst>
          </p:cNvPr>
          <p:cNvSpPr/>
          <p:nvPr/>
        </p:nvSpPr>
        <p:spPr>
          <a:xfrm>
            <a:off x="-13608" y="3681110"/>
            <a:ext cx="21387708" cy="1149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grpSp>
        <p:nvGrpSpPr>
          <p:cNvPr id="31" name="Group 17">
            <a:extLst>
              <a:ext uri="{FF2B5EF4-FFF2-40B4-BE49-F238E27FC236}">
                <a16:creationId xmlns:a16="http://schemas.microsoft.com/office/drawing/2014/main" id="{457D327C-C7E7-49F0-9C4B-49D90F325205}"/>
              </a:ext>
            </a:extLst>
          </p:cNvPr>
          <p:cNvGrpSpPr/>
          <p:nvPr/>
        </p:nvGrpSpPr>
        <p:grpSpPr>
          <a:xfrm>
            <a:off x="7756765" y="4218257"/>
            <a:ext cx="6364432" cy="2332743"/>
            <a:chOff x="-10149789" y="-1253151"/>
            <a:chExt cx="12001500" cy="4398886"/>
          </a:xfrm>
        </p:grpSpPr>
        <p:sp>
          <p:nvSpPr>
            <p:cNvPr id="33" name="TextBox 18">
              <a:extLst>
                <a:ext uri="{FF2B5EF4-FFF2-40B4-BE49-F238E27FC236}">
                  <a16:creationId xmlns:a16="http://schemas.microsoft.com/office/drawing/2014/main" id="{4E7B90A3-4CD2-48F5-B5AE-2FF133886AA3}"/>
                </a:ext>
              </a:extLst>
            </p:cNvPr>
            <p:cNvSpPr txBox="1"/>
            <p:nvPr/>
          </p:nvSpPr>
          <p:spPr>
            <a:xfrm>
              <a:off x="-10149789" y="-1253151"/>
              <a:ext cx="12001500" cy="862829"/>
            </a:xfrm>
            <a:prstGeom prst="rect">
              <a:avLst/>
            </a:prstGeom>
          </p:spPr>
          <p:txBody>
            <a:bodyPr lIns="0" tIns="0" rIns="0" bIns="0" rtlCol="0" anchor="t">
              <a:spAutoFit/>
            </a:bodyPr>
            <a:lstStyle/>
            <a:p>
              <a:pPr>
                <a:lnSpc>
                  <a:spcPts val="3724"/>
                </a:lnSpc>
              </a:pPr>
              <a:r>
                <a:rPr lang="en-US" sz="3004" b="1" spc="150" dirty="0">
                  <a:solidFill>
                    <a:srgbClr val="0F3750"/>
                  </a:solidFill>
                  <a:latin typeface="League Spartan Bold"/>
                </a:rPr>
                <a:t>METODE</a:t>
              </a:r>
            </a:p>
          </p:txBody>
        </p:sp>
        <p:sp>
          <p:nvSpPr>
            <p:cNvPr id="34" name="TextBox 19">
              <a:extLst>
                <a:ext uri="{FF2B5EF4-FFF2-40B4-BE49-F238E27FC236}">
                  <a16:creationId xmlns:a16="http://schemas.microsoft.com/office/drawing/2014/main" id="{9CB245FE-4099-475F-AAB9-06B2BC4FE699}"/>
                </a:ext>
              </a:extLst>
            </p:cNvPr>
            <p:cNvSpPr txBox="1"/>
            <p:nvPr/>
          </p:nvSpPr>
          <p:spPr>
            <a:xfrm>
              <a:off x="-10149789" y="122083"/>
              <a:ext cx="12001500" cy="3023652"/>
            </a:xfrm>
            <a:prstGeom prst="rect">
              <a:avLst/>
            </a:prstGeom>
          </p:spPr>
          <p:txBody>
            <a:bodyPr lIns="0" tIns="0" rIns="0" bIns="0" rtlCol="0" anchor="t">
              <a:spAutoFit/>
            </a:bodyPr>
            <a:lstStyle/>
            <a:p>
              <a:pPr>
                <a:lnSpc>
                  <a:spcPts val="1773"/>
                </a:lnSpc>
              </a:pPr>
              <a:r>
                <a:rPr lang="en-US" sz="1430"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 at various points in the past (see list of scientific journals). Most journals are highly specialized, although some of the oldest journals such as Nature publish articles and scientific papers across a wide range.</a:t>
              </a:r>
            </a:p>
          </p:txBody>
        </p:sp>
      </p:grpSp>
      <p:grpSp>
        <p:nvGrpSpPr>
          <p:cNvPr id="35" name="Group 17">
            <a:extLst>
              <a:ext uri="{FF2B5EF4-FFF2-40B4-BE49-F238E27FC236}">
                <a16:creationId xmlns:a16="http://schemas.microsoft.com/office/drawing/2014/main" id="{20C0FA15-91A8-450D-889E-B9115937D6D7}"/>
              </a:ext>
            </a:extLst>
          </p:cNvPr>
          <p:cNvGrpSpPr/>
          <p:nvPr/>
        </p:nvGrpSpPr>
        <p:grpSpPr>
          <a:xfrm>
            <a:off x="7756765" y="7793791"/>
            <a:ext cx="6364432" cy="2332743"/>
            <a:chOff x="-10149789" y="-1253151"/>
            <a:chExt cx="12001500" cy="4398886"/>
          </a:xfrm>
        </p:grpSpPr>
        <p:sp>
          <p:nvSpPr>
            <p:cNvPr id="36" name="TextBox 18">
              <a:extLst>
                <a:ext uri="{FF2B5EF4-FFF2-40B4-BE49-F238E27FC236}">
                  <a16:creationId xmlns:a16="http://schemas.microsoft.com/office/drawing/2014/main" id="{09669C14-0CB3-4E04-8DFE-EFA722D1DB6C}"/>
                </a:ext>
              </a:extLst>
            </p:cNvPr>
            <p:cNvSpPr txBox="1"/>
            <p:nvPr/>
          </p:nvSpPr>
          <p:spPr>
            <a:xfrm>
              <a:off x="-10149789" y="-1253151"/>
              <a:ext cx="12001500" cy="862829"/>
            </a:xfrm>
            <a:prstGeom prst="rect">
              <a:avLst/>
            </a:prstGeom>
          </p:spPr>
          <p:txBody>
            <a:bodyPr lIns="0" tIns="0" rIns="0" bIns="0" rtlCol="0" anchor="t">
              <a:spAutoFit/>
            </a:bodyPr>
            <a:lstStyle/>
            <a:p>
              <a:pPr>
                <a:lnSpc>
                  <a:spcPts val="3724"/>
                </a:lnSpc>
              </a:pPr>
              <a:r>
                <a:rPr lang="en-US" sz="3004" b="1" spc="150" dirty="0">
                  <a:solidFill>
                    <a:srgbClr val="0F3750"/>
                  </a:solidFill>
                  <a:latin typeface="League Spartan Bold"/>
                </a:rPr>
                <a:t>HASIL</a:t>
              </a:r>
            </a:p>
          </p:txBody>
        </p:sp>
        <p:sp>
          <p:nvSpPr>
            <p:cNvPr id="37" name="TextBox 19">
              <a:extLst>
                <a:ext uri="{FF2B5EF4-FFF2-40B4-BE49-F238E27FC236}">
                  <a16:creationId xmlns:a16="http://schemas.microsoft.com/office/drawing/2014/main" id="{381212C8-A25C-4F83-BB4E-CDBE50FC6DD4}"/>
                </a:ext>
              </a:extLst>
            </p:cNvPr>
            <p:cNvSpPr txBox="1"/>
            <p:nvPr/>
          </p:nvSpPr>
          <p:spPr>
            <a:xfrm>
              <a:off x="-10149789" y="122083"/>
              <a:ext cx="12001500" cy="3023652"/>
            </a:xfrm>
            <a:prstGeom prst="rect">
              <a:avLst/>
            </a:prstGeom>
          </p:spPr>
          <p:txBody>
            <a:bodyPr lIns="0" tIns="0" rIns="0" bIns="0" rtlCol="0" anchor="t">
              <a:spAutoFit/>
            </a:bodyPr>
            <a:lstStyle/>
            <a:p>
              <a:pPr>
                <a:lnSpc>
                  <a:spcPts val="1773"/>
                </a:lnSpc>
              </a:pPr>
              <a:r>
                <a:rPr lang="en-US" sz="1430"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 at various points in the past (see list of scientific journals). Most journals are highly specialized, although some of the oldest journals such as Nature publish articles and scientific papers across a wide range.</a:t>
              </a:r>
            </a:p>
          </p:txBody>
        </p:sp>
      </p:grpSp>
      <p:grpSp>
        <p:nvGrpSpPr>
          <p:cNvPr id="38" name="Group 17">
            <a:extLst>
              <a:ext uri="{FF2B5EF4-FFF2-40B4-BE49-F238E27FC236}">
                <a16:creationId xmlns:a16="http://schemas.microsoft.com/office/drawing/2014/main" id="{CDFA5ACF-A719-437B-B5A2-8FB1DF0EDDF5}"/>
              </a:ext>
            </a:extLst>
          </p:cNvPr>
          <p:cNvGrpSpPr/>
          <p:nvPr/>
        </p:nvGrpSpPr>
        <p:grpSpPr>
          <a:xfrm>
            <a:off x="646834" y="4203700"/>
            <a:ext cx="6364432" cy="2213052"/>
            <a:chOff x="-10149789" y="-1706325"/>
            <a:chExt cx="12001500" cy="4173182"/>
          </a:xfrm>
        </p:grpSpPr>
        <p:sp>
          <p:nvSpPr>
            <p:cNvPr id="39" name="TextBox 18">
              <a:extLst>
                <a:ext uri="{FF2B5EF4-FFF2-40B4-BE49-F238E27FC236}">
                  <a16:creationId xmlns:a16="http://schemas.microsoft.com/office/drawing/2014/main" id="{98697BE2-6AC6-4F40-B871-77EE15E948EA}"/>
                </a:ext>
              </a:extLst>
            </p:cNvPr>
            <p:cNvSpPr txBox="1"/>
            <p:nvPr/>
          </p:nvSpPr>
          <p:spPr>
            <a:xfrm>
              <a:off x="-10149789" y="-1706325"/>
              <a:ext cx="12001500" cy="862829"/>
            </a:xfrm>
            <a:prstGeom prst="rect">
              <a:avLst/>
            </a:prstGeom>
          </p:spPr>
          <p:txBody>
            <a:bodyPr lIns="0" tIns="0" rIns="0" bIns="0" rtlCol="0" anchor="t">
              <a:spAutoFit/>
            </a:bodyPr>
            <a:lstStyle/>
            <a:p>
              <a:pPr>
                <a:lnSpc>
                  <a:spcPts val="3724"/>
                </a:lnSpc>
              </a:pPr>
              <a:r>
                <a:rPr lang="en-US" sz="3004" b="1" spc="150" dirty="0">
                  <a:solidFill>
                    <a:srgbClr val="0F3750"/>
                  </a:solidFill>
                  <a:latin typeface="League Spartan Bold"/>
                </a:rPr>
                <a:t>PENDAHULUAN</a:t>
              </a:r>
            </a:p>
          </p:txBody>
        </p:sp>
        <p:sp>
          <p:nvSpPr>
            <p:cNvPr id="40" name="TextBox 19">
              <a:extLst>
                <a:ext uri="{FF2B5EF4-FFF2-40B4-BE49-F238E27FC236}">
                  <a16:creationId xmlns:a16="http://schemas.microsoft.com/office/drawing/2014/main" id="{9BA5A9A8-FB4F-42FB-9367-097F86249859}"/>
                </a:ext>
              </a:extLst>
            </p:cNvPr>
            <p:cNvSpPr txBox="1"/>
            <p:nvPr/>
          </p:nvSpPr>
          <p:spPr>
            <a:xfrm>
              <a:off x="-10149789" y="-556794"/>
              <a:ext cx="12001500" cy="3023651"/>
            </a:xfrm>
            <a:prstGeom prst="rect">
              <a:avLst/>
            </a:prstGeom>
          </p:spPr>
          <p:txBody>
            <a:bodyPr lIns="0" tIns="0" rIns="0" bIns="0" rtlCol="0" anchor="t">
              <a:spAutoFit/>
            </a:bodyPr>
            <a:lstStyle/>
            <a:p>
              <a:pPr>
                <a:lnSpc>
                  <a:spcPts val="1773"/>
                </a:lnSpc>
              </a:pPr>
              <a:r>
                <a:rPr lang="en-US" sz="1430" dirty="0">
                  <a:solidFill>
                    <a:srgbClr val="383838"/>
                  </a:solidFill>
                  <a:latin typeface="Montserrat Light Italics"/>
                </a:rPr>
                <a:t>According to Wikipedia, in academic publishing, a scientific journal is a periodical publication intended to further the progress of science, usually by reporting new research. There are thousands of scientific journals in publication, and many more have been published at various points in the past (see list of scientific journals). Most journals are highly specialized, although some of the oldest journals such as Nature publish articles and scientific papers across a wide range.</a:t>
              </a:r>
            </a:p>
          </p:txBody>
        </p:sp>
      </p:grpSp>
      <p:sp>
        <p:nvSpPr>
          <p:cNvPr id="2" name="TextBox 14">
            <a:extLst>
              <a:ext uri="{FF2B5EF4-FFF2-40B4-BE49-F238E27FC236}">
                <a16:creationId xmlns:a16="http://schemas.microsoft.com/office/drawing/2014/main" id="{EF9F7668-6D3C-4A87-861A-FDC5DA94A47C}"/>
              </a:ext>
            </a:extLst>
          </p:cNvPr>
          <p:cNvSpPr txBox="1"/>
          <p:nvPr/>
        </p:nvSpPr>
        <p:spPr>
          <a:xfrm>
            <a:off x="6413163" y="2782572"/>
            <a:ext cx="9051636" cy="322974"/>
          </a:xfrm>
          <a:prstGeom prst="rect">
            <a:avLst/>
          </a:prstGeom>
        </p:spPr>
        <p:txBody>
          <a:bodyPr lIns="0" tIns="0" rIns="0" bIns="0" rtlCol="0" anchor="t">
            <a:spAutoFit/>
          </a:bodyPr>
          <a:lstStyle/>
          <a:p>
            <a:pPr algn="ctr">
              <a:lnSpc>
                <a:spcPts val="2707"/>
              </a:lnSpc>
            </a:pPr>
            <a:r>
              <a:rPr lang="en-US" sz="2184" spc="240" dirty="0">
                <a:solidFill>
                  <a:srgbClr val="FFFF00"/>
                </a:solidFill>
                <a:latin typeface="Playfair Display Bold Italics"/>
              </a:rPr>
              <a:t>Authors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518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Playfair Display Bold Italics</vt:lpstr>
      <vt:lpstr>Arial</vt:lpstr>
      <vt:lpstr>Calibri</vt:lpstr>
      <vt:lpstr>Montserrat Light Italics</vt:lpstr>
      <vt:lpstr>League Spartan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University Logo</dc:title>
  <dc:creator>arjuna</dc:creator>
  <cp:lastModifiedBy>Papa Audric</cp:lastModifiedBy>
  <cp:revision>8</cp:revision>
  <dcterms:created xsi:type="dcterms:W3CDTF">2006-08-16T00:00:00Z</dcterms:created>
  <dcterms:modified xsi:type="dcterms:W3CDTF">2024-07-29T00:55:12Z</dcterms:modified>
  <dc:identifier>DAEIqHsYK1o</dc:identifier>
</cp:coreProperties>
</file>